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65" r:id="rId2"/>
    <p:sldId id="256" r:id="rId3"/>
    <p:sldId id="266" r:id="rId4"/>
    <p:sldId id="383" r:id="rId5"/>
    <p:sldId id="598" r:id="rId6"/>
    <p:sldId id="652" r:id="rId7"/>
    <p:sldId id="653" r:id="rId8"/>
    <p:sldId id="654" r:id="rId9"/>
    <p:sldId id="655" r:id="rId10"/>
    <p:sldId id="722" r:id="rId11"/>
    <p:sldId id="657" r:id="rId12"/>
    <p:sldId id="658" r:id="rId13"/>
    <p:sldId id="659" r:id="rId14"/>
    <p:sldId id="660" r:id="rId15"/>
    <p:sldId id="661" r:id="rId16"/>
    <p:sldId id="662" r:id="rId17"/>
    <p:sldId id="663" r:id="rId18"/>
    <p:sldId id="656" r:id="rId19"/>
    <p:sldId id="664" r:id="rId20"/>
    <p:sldId id="665" r:id="rId21"/>
    <p:sldId id="666" r:id="rId22"/>
    <p:sldId id="667" r:id="rId23"/>
    <p:sldId id="668" r:id="rId24"/>
    <p:sldId id="723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724" r:id="rId38"/>
    <p:sldId id="681" r:id="rId39"/>
    <p:sldId id="682" r:id="rId40"/>
    <p:sldId id="683" r:id="rId41"/>
    <p:sldId id="684" r:id="rId42"/>
    <p:sldId id="685" r:id="rId43"/>
    <p:sldId id="686" r:id="rId44"/>
    <p:sldId id="687" r:id="rId45"/>
    <p:sldId id="688" r:id="rId46"/>
    <p:sldId id="725" r:id="rId47"/>
    <p:sldId id="689" r:id="rId48"/>
    <p:sldId id="690" r:id="rId49"/>
    <p:sldId id="691" r:id="rId50"/>
    <p:sldId id="692" r:id="rId51"/>
    <p:sldId id="693" r:id="rId52"/>
    <p:sldId id="694" r:id="rId53"/>
    <p:sldId id="696" r:id="rId54"/>
    <p:sldId id="697" r:id="rId55"/>
    <p:sldId id="698" r:id="rId56"/>
    <p:sldId id="699" r:id="rId57"/>
    <p:sldId id="700" r:id="rId58"/>
    <p:sldId id="701" r:id="rId59"/>
    <p:sldId id="702" r:id="rId60"/>
    <p:sldId id="703" r:id="rId61"/>
    <p:sldId id="704" r:id="rId62"/>
    <p:sldId id="705" r:id="rId63"/>
    <p:sldId id="706" r:id="rId64"/>
    <p:sldId id="707" r:id="rId65"/>
    <p:sldId id="708" r:id="rId66"/>
    <p:sldId id="709" r:id="rId67"/>
    <p:sldId id="710" r:id="rId68"/>
    <p:sldId id="711" r:id="rId69"/>
    <p:sldId id="712" r:id="rId70"/>
    <p:sldId id="713" r:id="rId71"/>
    <p:sldId id="714" r:id="rId72"/>
    <p:sldId id="715" r:id="rId73"/>
    <p:sldId id="716" r:id="rId74"/>
    <p:sldId id="717" r:id="rId75"/>
    <p:sldId id="718" r:id="rId76"/>
    <p:sldId id="719" r:id="rId77"/>
    <p:sldId id="720" r:id="rId78"/>
    <p:sldId id="721" r:id="rId79"/>
    <p:sldId id="651" r:id="rId8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8898" autoAdjust="0"/>
  </p:normalViewPr>
  <p:slideViewPr>
    <p:cSldViewPr>
      <p:cViewPr varScale="1">
        <p:scale>
          <a:sx n="73" d="100"/>
          <a:sy n="73" d="100"/>
        </p:scale>
        <p:origin x="132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클래스에 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685"/>
          <a:stretch/>
        </p:blipFill>
        <p:spPr>
          <a:xfrm>
            <a:off x="940009" y="2708920"/>
            <a:ext cx="7229475" cy="35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39547"/>
            <a:ext cx="6018068" cy="36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err="1" smtClean="0"/>
              <a:t>프레퍼런스의</a:t>
            </a:r>
            <a:r>
              <a:rPr lang="ko-KR" altLang="en-US" dirty="0" smtClean="0"/>
              <a:t> 내부 저장 형태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67" y="2466628"/>
            <a:ext cx="7210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/>
              <a:t>프레퍼런스는</a:t>
            </a:r>
            <a:r>
              <a:rPr lang="ko-KR" altLang="en-US" dirty="0"/>
              <a:t> 주로 앱의 </a:t>
            </a:r>
            <a:r>
              <a:rPr lang="ko-KR" altLang="en-US" dirty="0" err="1"/>
              <a:t>설정값을</a:t>
            </a:r>
            <a:r>
              <a:rPr lang="ko-KR" altLang="en-US" dirty="0"/>
              <a:t> 저장하는 목적으로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/>
              <a:t>안드로이드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API</a:t>
            </a:r>
            <a:r>
              <a:rPr lang="ko-KR" altLang="en-US" dirty="0"/>
              <a:t>로 제공되는 </a:t>
            </a:r>
            <a:r>
              <a:rPr lang="en-US" altLang="ko-KR" dirty="0" err="1"/>
              <a:t>PreferenceActivity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사용하면 편리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55143"/>
            <a:ext cx="4352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PreferenceActivity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클래스로 </a:t>
            </a:r>
            <a:r>
              <a:rPr lang="ko-KR" altLang="en-US" dirty="0"/>
              <a:t>앱 설정 </a:t>
            </a:r>
            <a:r>
              <a:rPr lang="ko-KR" altLang="en-US" dirty="0" smtClean="0"/>
              <a:t>화면 구현 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smtClean="0"/>
              <a:t>res/xml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.xml </a:t>
            </a:r>
            <a:r>
              <a:rPr lang="ko-KR" altLang="en-US" dirty="0"/>
              <a:t>파일을 생성하여 설정 </a:t>
            </a:r>
            <a:r>
              <a:rPr lang="ko-KR" altLang="en-US" dirty="0" smtClean="0"/>
              <a:t>화면 정의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PreferenceActivity</a:t>
            </a:r>
            <a:r>
              <a:rPr lang="ko-KR" altLang="en-US" dirty="0"/>
              <a:t>를 상속받아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클래스를 정의하고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onCreate</a:t>
            </a:r>
            <a:r>
              <a:rPr lang="en-US" altLang="ko-KR" dirty="0"/>
              <a:t>()</a:t>
            </a:r>
            <a:r>
              <a:rPr lang="ko-KR" altLang="en-US" dirty="0"/>
              <a:t>에서 다음과 같이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설정 화면을 보이고 싶을 </a:t>
            </a:r>
            <a:r>
              <a:rPr lang="ko-KR" altLang="en-US" dirty="0" smtClean="0"/>
              <a:t>때는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</a:t>
            </a:r>
            <a:r>
              <a:rPr lang="ko-KR" altLang="en-US" dirty="0"/>
              <a:t>이용하여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기본 </a:t>
            </a:r>
            <a:r>
              <a:rPr lang="ko-KR" altLang="en-US" dirty="0" err="1"/>
              <a:t>프레퍼런스에</a:t>
            </a:r>
            <a:r>
              <a:rPr lang="ko-KR" altLang="en-US" dirty="0"/>
              <a:t> 저장된 데이터를 꺼내고 싶을 때는 다음과 같이 </a:t>
            </a:r>
            <a:r>
              <a:rPr lang="en-US" altLang="ko-KR" dirty="0" err="1"/>
              <a:t>SharedPreferences</a:t>
            </a:r>
            <a:r>
              <a:rPr lang="en-US" altLang="ko-KR" dirty="0"/>
              <a:t> </a:t>
            </a:r>
            <a:r>
              <a:rPr lang="ko-KR" altLang="en-US" dirty="0" smtClean="0"/>
              <a:t>객체 얻기</a:t>
            </a:r>
            <a:endParaRPr lang="en-US" altLang="ko-KR" dirty="0"/>
          </a:p>
          <a:p>
            <a:pPr marL="266700" lvl="1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5" y="2708920"/>
            <a:ext cx="6047051" cy="16530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20" y="5661248"/>
            <a:ext cx="6075676" cy="5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/>
              <a:t>res/layout/activity_main.xml</a:t>
            </a:r>
            <a:r>
              <a:rPr lang="ko-KR" altLang="en-US" dirty="0"/>
              <a:t>을 수정하여 버튼 한 </a:t>
            </a:r>
            <a:r>
              <a:rPr lang="ko-KR" altLang="en-US" dirty="0" smtClean="0"/>
              <a:t>개 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8" y="2434324"/>
            <a:ext cx="7394864" cy="34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대화상자 열고 </a:t>
            </a:r>
            <a:r>
              <a:rPr lang="en-US" altLang="ko-KR" dirty="0"/>
              <a:t>res/xml/app_settings.xml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84" y="2492896"/>
            <a:ext cx="5895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/>
              <a:t>res/xml/app_settings.xml </a:t>
            </a:r>
            <a:r>
              <a:rPr lang="ko-KR" altLang="en-US" dirty="0"/>
              <a:t>파일을 편집하여 설정 </a:t>
            </a:r>
            <a:r>
              <a:rPr lang="ko-KR" altLang="en-US" dirty="0" smtClean="0"/>
              <a:t>화면 디자인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39" y="2315914"/>
            <a:ext cx="5612665" cy="45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/>
              <a:t>res/xml/app_settings.xml </a:t>
            </a:r>
            <a:r>
              <a:rPr lang="ko-KR" altLang="en-US" dirty="0"/>
              <a:t>파일을 편집하여 설정 </a:t>
            </a:r>
            <a:r>
              <a:rPr lang="ko-KR" altLang="en-US" dirty="0" smtClean="0"/>
              <a:t>화면 디자인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1" y="2276872"/>
            <a:ext cx="6650182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XML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61561"/>
            <a:ext cx="4799984" cy="45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11. </a:t>
            </a:r>
            <a:r>
              <a:rPr lang="ko-KR" altLang="en-US" sz="2800" dirty="0" smtClean="0"/>
              <a:t>데이터 저장과 콘텐츠 제공자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대화상자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app/java/</a:t>
            </a:r>
            <a:r>
              <a:rPr lang="en-US" altLang="ko-KR" dirty="0" err="1" smtClean="0"/>
              <a:t>andbook.example.saveappsettings</a:t>
            </a:r>
            <a:r>
              <a:rPr lang="en-US" altLang="ko-KR" dirty="0" smtClean="0"/>
              <a:t>/SettingsActivity.java </a:t>
            </a:r>
            <a:r>
              <a:rPr lang="ko-KR" altLang="en-US" dirty="0" smtClean="0"/>
              <a:t>파일 생성하기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97" y="2629870"/>
            <a:ext cx="5695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설정 화면 초기화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0" y="2348880"/>
            <a:ext cx="7351568" cy="26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 smtClean="0"/>
              <a:t>SettingsActivity</a:t>
            </a:r>
            <a:r>
              <a:rPr lang="ko-KR" altLang="en-US" dirty="0" smtClean="0"/>
              <a:t> </a:t>
            </a:r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9" y="2276872"/>
            <a:ext cx="7403523" cy="41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/>
              <a:t>res/menu/menu_main.xml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r>
              <a:rPr lang="ko-KR" altLang="en-US" dirty="0" smtClean="0"/>
              <a:t>다음과 같이 </a:t>
            </a:r>
            <a:r>
              <a:rPr lang="ko-KR" altLang="en-US" dirty="0"/>
              <a:t>옵션 </a:t>
            </a:r>
            <a:r>
              <a:rPr lang="ko-KR" altLang="en-US" dirty="0" smtClean="0"/>
              <a:t>메뉴 정의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42" y="2780928"/>
            <a:ext cx="7490114" cy="22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클래스에 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07914" y="2420887"/>
            <a:ext cx="7485558" cy="4176465"/>
            <a:chOff x="433636" y="2190750"/>
            <a:chExt cx="8234114" cy="459411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" y="2190750"/>
              <a:ext cx="8191500" cy="24765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b="51624"/>
            <a:stretch/>
          </p:blipFill>
          <p:spPr>
            <a:xfrm>
              <a:off x="433636" y="4605337"/>
              <a:ext cx="8096250" cy="21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9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클래스에 코드 작성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4" y="2451001"/>
            <a:ext cx="6691115" cy="41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93626"/>
            <a:ext cx="6248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활용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48880"/>
            <a:ext cx="6429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파일 ▶ 내부 저장소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ko-KR" altLang="en-US" dirty="0" smtClean="0"/>
              <a:t>저장소 </a:t>
            </a:r>
            <a:r>
              <a:rPr lang="en-US" altLang="ko-KR" dirty="0" smtClean="0"/>
              <a:t>(Internal Storage)</a:t>
            </a:r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기기의 내장 메모리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data </a:t>
            </a:r>
            <a:r>
              <a:rPr lang="ko-KR" altLang="en-US" dirty="0"/>
              <a:t>디렉터리 내부에 </a:t>
            </a:r>
            <a:r>
              <a:rPr lang="ko-KR" altLang="en-US" dirty="0" smtClean="0"/>
              <a:t>존재</a:t>
            </a:r>
            <a:endParaRPr lang="ko-KR" altLang="en-US" dirty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data/data/</a:t>
            </a:r>
            <a:r>
              <a:rPr lang="ko-KR" altLang="en-US" dirty="0" err="1"/>
              <a:t>패키지명</a:t>
            </a:r>
            <a:r>
              <a:rPr lang="ko-KR" altLang="en-US" dirty="0"/>
              <a:t> </a:t>
            </a:r>
            <a:r>
              <a:rPr lang="ko-KR" altLang="en-US" dirty="0" smtClean="0"/>
              <a:t>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</a:t>
            </a:r>
            <a:r>
              <a:rPr lang="ko-KR" altLang="en-US" dirty="0"/>
              <a:t>앱의 전용 공간이며 다른 앱은 물론이고 기기 </a:t>
            </a:r>
            <a:r>
              <a:rPr lang="ko-KR" altLang="en-US" dirty="0" smtClean="0"/>
              <a:t>사용자도 임의 접근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기기에서 앱을 제거하면 </a:t>
            </a:r>
            <a:r>
              <a:rPr lang="en-US" altLang="ko-KR" dirty="0"/>
              <a:t>/data/data/</a:t>
            </a:r>
            <a:r>
              <a:rPr lang="ko-KR" altLang="en-US" dirty="0" err="1"/>
              <a:t>패키지명</a:t>
            </a:r>
            <a:r>
              <a:rPr lang="ko-KR" altLang="en-US" dirty="0"/>
              <a:t> 디렉터리도 자동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내부 저장소에 </a:t>
            </a:r>
            <a:r>
              <a:rPr lang="ko-KR" altLang="en-US" dirty="0" smtClean="0"/>
              <a:t>파일 생성 및 데이터 저장 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openFileOutput</a:t>
            </a:r>
            <a:r>
              <a:rPr lang="en-US" altLang="ko-KR" dirty="0"/>
              <a:t>( )</a:t>
            </a:r>
            <a:r>
              <a:rPr lang="ko-KR" altLang="en-US" dirty="0"/>
              <a:t>을 호출하여 표준 자바의 </a:t>
            </a:r>
            <a:r>
              <a:rPr lang="en-US" altLang="ko-KR" dirty="0" err="1"/>
              <a:t>FileOutputStream</a:t>
            </a:r>
            <a:r>
              <a:rPr lang="en-US" altLang="ko-KR" dirty="0"/>
              <a:t> </a:t>
            </a:r>
            <a:r>
              <a:rPr lang="ko-KR" altLang="en-US" dirty="0" smtClean="0"/>
              <a:t>객체 얻기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FileOutputStream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write ( ) </a:t>
            </a:r>
            <a:r>
              <a:rPr lang="ko-KR" altLang="en-US" dirty="0"/>
              <a:t>메서드로 </a:t>
            </a:r>
            <a:r>
              <a:rPr lang="ko-KR" altLang="en-US" dirty="0" smtClean="0"/>
              <a:t>데이터 저장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/>
              <a:t>close ( ) </a:t>
            </a:r>
            <a:r>
              <a:rPr lang="ko-KR" altLang="en-US" dirty="0"/>
              <a:t>메서드로 </a:t>
            </a:r>
            <a:r>
              <a:rPr lang="ko-KR" altLang="en-US" dirty="0" smtClean="0"/>
              <a:t>스트림 닫기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9" y="4941168"/>
            <a:ext cx="7386205" cy="6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4320480"/>
          </a:xfrm>
        </p:spPr>
        <p:txBody>
          <a:bodyPr/>
          <a:lstStyle/>
          <a:p>
            <a:r>
              <a:rPr lang="ko-KR" altLang="en-US" dirty="0"/>
              <a:t>내부 저장소에 </a:t>
            </a:r>
            <a:r>
              <a:rPr lang="ko-KR" altLang="en-US" dirty="0" smtClean="0"/>
              <a:t>파일 열고 </a:t>
            </a:r>
            <a:r>
              <a:rPr lang="ko-KR" altLang="en-US" dirty="0"/>
              <a:t>데이터 </a:t>
            </a:r>
            <a:r>
              <a:rPr lang="ko-KR" altLang="en-US" dirty="0" smtClean="0"/>
              <a:t>읽는 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openFileInput</a:t>
            </a:r>
            <a:r>
              <a:rPr lang="en-US" altLang="ko-KR" dirty="0" smtClean="0"/>
              <a:t>( </a:t>
            </a:r>
            <a:r>
              <a:rPr lang="en-US" altLang="ko-KR" dirty="0"/>
              <a:t>)</a:t>
            </a:r>
            <a:r>
              <a:rPr lang="ko-KR" altLang="en-US" dirty="0"/>
              <a:t>을 호출하여 표준 자바의 </a:t>
            </a:r>
            <a:r>
              <a:rPr lang="en-US" altLang="ko-KR" dirty="0" err="1"/>
              <a:t>FileInputStream</a:t>
            </a:r>
            <a:r>
              <a:rPr lang="en-US" altLang="ko-KR" dirty="0"/>
              <a:t> </a:t>
            </a:r>
            <a:r>
              <a:rPr lang="ko-KR" altLang="en-US" dirty="0" smtClean="0"/>
              <a:t>객체 얻기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FileInputStream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smtClean="0"/>
              <a:t>read( </a:t>
            </a:r>
            <a:r>
              <a:rPr lang="en-US" altLang="ko-KR" dirty="0"/>
              <a:t>) </a:t>
            </a:r>
            <a:r>
              <a:rPr lang="ko-KR" altLang="en-US" dirty="0"/>
              <a:t>메서드로 </a:t>
            </a:r>
            <a:r>
              <a:rPr lang="ko-KR" altLang="en-US" dirty="0" smtClean="0"/>
              <a:t>데이터 읽기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/>
              <a:t>FileInputStream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smtClean="0"/>
              <a:t>close( </a:t>
            </a:r>
            <a:r>
              <a:rPr lang="en-US" altLang="ko-KR" dirty="0"/>
              <a:t>) </a:t>
            </a:r>
            <a:r>
              <a:rPr lang="ko-KR" altLang="en-US" dirty="0"/>
              <a:t>메서드로 </a:t>
            </a:r>
            <a:r>
              <a:rPr lang="ko-KR" altLang="en-US" dirty="0" smtClean="0"/>
              <a:t>스트림 닫기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내부 저장소의 파일 삭제</a:t>
            </a:r>
            <a:r>
              <a:rPr lang="en-US" altLang="ko-KR" dirty="0"/>
              <a:t>: </a:t>
            </a:r>
            <a:r>
              <a:rPr lang="en-US" altLang="ko-KR" dirty="0" err="1" smtClean="0"/>
              <a:t>deleteFile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9" y="2132856"/>
            <a:ext cx="6643885" cy="527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29" y="4437112"/>
            <a:ext cx="685642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01 </a:t>
            </a:r>
            <a:r>
              <a:rPr lang="ko-KR" altLang="en-US" b="1" dirty="0" err="1">
                <a:latin typeface="맑은 고딕" panose="020B0503020000020004" pitchFamily="50" charset="-127"/>
              </a:rPr>
              <a:t>프레퍼런스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>
                <a:latin typeface="맑은 고딕" panose="020B0503020000020004" pitchFamily="50" charset="-127"/>
              </a:rPr>
              <a:t>파일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03 </a:t>
            </a:r>
            <a:r>
              <a:rPr lang="ko-KR" altLang="en-US" b="1" dirty="0">
                <a:latin typeface="맑은 고딕" panose="020B0503020000020004" pitchFamily="50" charset="-127"/>
              </a:rPr>
              <a:t>데이터베이스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04 </a:t>
            </a:r>
            <a:r>
              <a:rPr lang="ko-KR" altLang="en-US" b="1" dirty="0">
                <a:latin typeface="맑은 고딕" panose="020B0503020000020004" pitchFamily="50" charset="-127"/>
              </a:rPr>
              <a:t>콘텐트 제공자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4" y="2316782"/>
            <a:ext cx="3438525" cy="1485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4" y="3811860"/>
            <a:ext cx="710832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32720"/>
            <a:ext cx="7827818" cy="38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데이터를 저장하거나 읽는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8743"/>
          <a:stretch/>
        </p:blipFill>
        <p:spPr>
          <a:xfrm>
            <a:off x="1059824" y="2436143"/>
            <a:ext cx="6520295" cy="38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데이터를 저장하거나 읽는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06332" y="2280947"/>
            <a:ext cx="5941932" cy="4609051"/>
            <a:chOff x="982662" y="-185802"/>
            <a:chExt cx="7189738" cy="55769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71258" b="-252"/>
            <a:stretch/>
          </p:blipFill>
          <p:spPr>
            <a:xfrm>
              <a:off x="1000075" y="-185802"/>
              <a:ext cx="7172325" cy="174259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662" y="1466850"/>
              <a:ext cx="7153275" cy="392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1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28697"/>
            <a:ext cx="6100723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내부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smtClean="0"/>
              <a:t>내부 저장소의 파일 내용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37656"/>
            <a:ext cx="8229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</a:t>
            </a:r>
            <a:r>
              <a:rPr lang="ko-KR" altLang="en-US" dirty="0" smtClean="0"/>
              <a:t>외부 </a:t>
            </a:r>
            <a:r>
              <a:rPr lang="ko-KR" altLang="en-US" dirty="0"/>
              <a:t>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외부 </a:t>
            </a:r>
            <a:r>
              <a:rPr lang="ko-KR" altLang="en-US" dirty="0" smtClean="0"/>
              <a:t>저장소 </a:t>
            </a:r>
            <a:r>
              <a:rPr lang="en-US" altLang="ko-KR" dirty="0" smtClean="0"/>
              <a:t>(External Storage)</a:t>
            </a:r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/>
              <a:t>저장소를 제외한 사용자 데이터 저장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외부 저장소 사용 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외부 저장소에 대한 접근 </a:t>
            </a:r>
            <a:r>
              <a:rPr lang="ko-KR" altLang="en-US" dirty="0" smtClean="0"/>
              <a:t>권한 얻기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외부 저장소가 사용 가능한지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5800725" cy="647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25" y="5013176"/>
            <a:ext cx="5753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</a:t>
            </a:r>
            <a:r>
              <a:rPr lang="ko-KR" altLang="en-US" dirty="0" smtClean="0"/>
              <a:t>외부 </a:t>
            </a:r>
            <a:r>
              <a:rPr lang="ko-KR" altLang="en-US" dirty="0"/>
              <a:t>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r>
              <a:rPr lang="ko-KR" altLang="en-US" dirty="0" smtClean="0"/>
              <a:t>외부 저장소 사용 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dirty="0"/>
              <a:t>외부 저장소에 파일을 생성하여 </a:t>
            </a:r>
            <a:r>
              <a:rPr lang="ko-KR" altLang="en-US" dirty="0" smtClean="0"/>
              <a:t>데이터 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혹은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</a:t>
            </a:r>
            <a:r>
              <a:rPr lang="ko-KR" altLang="en-US" dirty="0"/>
              <a:t>파일을 열어서 </a:t>
            </a:r>
            <a:r>
              <a:rPr lang="ko-KR" altLang="en-US" dirty="0" smtClean="0"/>
              <a:t>데이터 읽기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공용 디렉터리 경로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앱 전용 디렉터리 경로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5753100" cy="1257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94191"/>
            <a:ext cx="57340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7" y="2292115"/>
            <a:ext cx="3077914" cy="1479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28937"/>
          <a:stretch/>
        </p:blipFill>
        <p:spPr>
          <a:xfrm>
            <a:off x="962606" y="3860464"/>
            <a:ext cx="6714732" cy="28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31640" y="2189962"/>
            <a:ext cx="5558380" cy="4717665"/>
            <a:chOff x="718074" y="271140"/>
            <a:chExt cx="7398204" cy="62792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70267"/>
            <a:stretch/>
          </p:blipFill>
          <p:spPr>
            <a:xfrm>
              <a:off x="730073" y="271140"/>
              <a:ext cx="7386205" cy="132592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074" y="1484784"/>
              <a:ext cx="7342909" cy="506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9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 err="1"/>
              <a:t>프레퍼런스로</a:t>
            </a:r>
            <a:r>
              <a:rPr lang="ko-KR" altLang="en-US" sz="1600" b="1" dirty="0"/>
              <a:t> 데이터를 저장하고 읽을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내부 </a:t>
            </a:r>
            <a:r>
              <a:rPr lang="ko-KR" altLang="en-US" sz="1600" b="1" dirty="0"/>
              <a:t>저장소에 데이터를 저장하고 읽을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외부 </a:t>
            </a:r>
            <a:r>
              <a:rPr lang="ko-KR" altLang="en-US" sz="1600" b="1" dirty="0"/>
              <a:t>저장소에 데이터를 저장하고 읽을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600" b="1" dirty="0" smtClean="0"/>
              <a:t>SQLite </a:t>
            </a:r>
            <a:r>
              <a:rPr lang="en-US" altLang="ko-KR" sz="1600" b="1" dirty="0"/>
              <a:t>DB </a:t>
            </a:r>
            <a:r>
              <a:rPr lang="ko-KR" altLang="en-US" sz="1600" b="1" dirty="0"/>
              <a:t>테이블을 설계하고 사용할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콘텐트 </a:t>
            </a:r>
            <a:r>
              <a:rPr lang="ko-KR" altLang="en-US" sz="1600" b="1" dirty="0"/>
              <a:t>제공자의 기본 개념을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기정의된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콘텐트 제공자를 사용할 수 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13525"/>
            <a:ext cx="6809195" cy="20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좌측 프로젝트 창의 ‘</a:t>
            </a:r>
            <a:r>
              <a:rPr lang="en-US" altLang="ko-KR" dirty="0" err="1" smtClean="0"/>
              <a:t>build.gradle</a:t>
            </a:r>
            <a:r>
              <a:rPr lang="en-US" altLang="ko-KR" dirty="0" smtClean="0"/>
              <a:t>(Module</a:t>
            </a:r>
            <a:r>
              <a:rPr lang="en-US" altLang="ko-KR" dirty="0"/>
              <a:t>: app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 열고 작업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441252"/>
            <a:ext cx="7534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6157"/>
          <a:stretch/>
        </p:blipFill>
        <p:spPr>
          <a:xfrm>
            <a:off x="899592" y="2780928"/>
            <a:ext cx="5974773" cy="352839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외부 저장소의 </a:t>
            </a:r>
            <a:r>
              <a:rPr lang="ko-KR" altLang="en-US" dirty="0" smtClean="0"/>
              <a:t>상태 점검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/>
              <a:t>저장하거나 읽는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외부 저장소의 </a:t>
            </a:r>
            <a:r>
              <a:rPr lang="ko-KR" altLang="en-US" dirty="0" smtClean="0"/>
              <a:t>상태 점검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/>
              <a:t>저장하거나 읽는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43608" y="2767474"/>
            <a:ext cx="5974773" cy="4096745"/>
            <a:chOff x="1259632" y="2767474"/>
            <a:chExt cx="5974773" cy="409674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37022"/>
            <a:stretch/>
          </p:blipFill>
          <p:spPr>
            <a:xfrm>
              <a:off x="1261367" y="3894638"/>
              <a:ext cx="5935414" cy="296958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t="74911" b="977"/>
            <a:stretch/>
          </p:blipFill>
          <p:spPr>
            <a:xfrm>
              <a:off x="1259632" y="2767474"/>
              <a:ext cx="5974773" cy="115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6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외부 저장소의 </a:t>
            </a:r>
            <a:r>
              <a:rPr lang="ko-KR" altLang="en-US" dirty="0" smtClean="0"/>
              <a:t>상태 점검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/>
              <a:t>저장하거나 읽는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01483" y="2795972"/>
            <a:ext cx="5974773" cy="3873388"/>
            <a:chOff x="824630" y="2886882"/>
            <a:chExt cx="5974773" cy="387338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62612" b="737"/>
            <a:stretch/>
          </p:blipFill>
          <p:spPr>
            <a:xfrm>
              <a:off x="827584" y="2886882"/>
              <a:ext cx="5935414" cy="17281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b="36281"/>
            <a:stretch/>
          </p:blipFill>
          <p:spPr>
            <a:xfrm>
              <a:off x="824630" y="4618482"/>
              <a:ext cx="5974773" cy="2141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외부 저장소의 </a:t>
            </a:r>
            <a:r>
              <a:rPr lang="ko-KR" altLang="en-US" dirty="0" smtClean="0"/>
              <a:t>상태 점검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/>
              <a:t>저장하거나 읽는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43608" y="2708920"/>
            <a:ext cx="5990516" cy="4126475"/>
            <a:chOff x="947737" y="2681287"/>
            <a:chExt cx="7248525" cy="499303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737" y="2681287"/>
              <a:ext cx="7248525" cy="14954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167" y="4111972"/>
              <a:ext cx="7181850" cy="356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6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외부 저장소의 </a:t>
            </a:r>
            <a:r>
              <a:rPr lang="ko-KR" altLang="en-US" dirty="0" smtClean="0"/>
              <a:t>상태 점검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/>
              <a:t>저장하거나 읽는 </a:t>
            </a:r>
            <a:r>
              <a:rPr lang="ko-KR" altLang="en-US" dirty="0" smtClean="0"/>
              <a:t>코드 </a:t>
            </a:r>
            <a:r>
              <a:rPr lang="ko-KR" altLang="en-US" dirty="0"/>
              <a:t>작성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6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780928"/>
            <a:ext cx="71818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▶ 외부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5455227" cy="32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데이터베이스 ▶ 기초 이론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관계형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(Relational Database)</a:t>
            </a:r>
          </a:p>
          <a:p>
            <a:pPr lvl="1"/>
            <a:r>
              <a:rPr lang="ko-KR" altLang="en-US" dirty="0" smtClean="0"/>
              <a:t>데이터를 테이블</a:t>
            </a:r>
            <a:r>
              <a:rPr lang="en-US" altLang="ko-KR" dirty="0" smtClean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) </a:t>
            </a:r>
            <a:r>
              <a:rPr lang="ko-KR" altLang="en-US" dirty="0"/>
              <a:t>형태로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사람의 이름과 </a:t>
            </a:r>
            <a:r>
              <a:rPr lang="ko-KR" altLang="en-US" dirty="0"/>
              <a:t>나이를 관리하는 테이블의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테이블을 생성하거나 삭제하는 </a:t>
            </a:r>
            <a:r>
              <a:rPr lang="en-US" altLang="ko-KR" dirty="0"/>
              <a:t>SQL </a:t>
            </a:r>
            <a:r>
              <a:rPr lang="ko-KR" altLang="en-US" dirty="0" smtClean="0"/>
              <a:t>명령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38" y="2327239"/>
            <a:ext cx="3448050" cy="2343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2" y="5085184"/>
            <a:ext cx="7524750" cy="9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 개의 레코드를 삽입하는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모든 레코드를 검색</a:t>
            </a:r>
            <a:r>
              <a:rPr lang="en-US" altLang="ko-KR" dirty="0"/>
              <a:t>(=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  <a:r>
              <a:rPr lang="ko-KR" altLang="en-US" dirty="0"/>
              <a:t>하는 </a:t>
            </a:r>
            <a:r>
              <a:rPr lang="en-US" altLang="ko-KR" dirty="0"/>
              <a:t>SQL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조건을 부여하여 레코드를 검색</a:t>
            </a:r>
            <a:r>
              <a:rPr lang="en-US" altLang="ko-KR" dirty="0"/>
              <a:t>(=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  <a:r>
              <a:rPr lang="ko-KR" altLang="en-US" dirty="0"/>
              <a:t>하는 </a:t>
            </a:r>
            <a:r>
              <a:rPr lang="en-US" altLang="ko-KR" dirty="0"/>
              <a:t>SQL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23" y="1556792"/>
            <a:ext cx="7680614" cy="10910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29" y="3283692"/>
            <a:ext cx="7542068" cy="813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32" y="4697354"/>
            <a:ext cx="7602682" cy="8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프레퍼런스</a:t>
            </a:r>
            <a:r>
              <a:rPr lang="ko-KR" altLang="en-US" dirty="0" smtClean="0"/>
              <a:t> ▶ </a:t>
            </a:r>
            <a:r>
              <a:rPr lang="ko-KR" altLang="en-US" dirty="0" err="1" smtClean="0"/>
              <a:t>프레퍼런스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184576"/>
          </a:xfrm>
        </p:spPr>
        <p:txBody>
          <a:bodyPr/>
          <a:lstStyle/>
          <a:p>
            <a:r>
              <a:rPr lang="ko-KR" altLang="en-US" dirty="0" err="1" smtClean="0"/>
              <a:t>프레퍼런스</a:t>
            </a:r>
            <a:r>
              <a:rPr lang="en-US" altLang="ko-KR" dirty="0" smtClean="0"/>
              <a:t>(Preference)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안드로이드에서 </a:t>
            </a:r>
            <a:r>
              <a:rPr lang="ko-KR" altLang="en-US" dirty="0"/>
              <a:t>가장 간단한 데이터 </a:t>
            </a:r>
            <a:r>
              <a:rPr lang="ko-KR" altLang="en-US" dirty="0" smtClean="0"/>
              <a:t>저장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값</a:t>
            </a:r>
            <a:r>
              <a:rPr lang="en-US" altLang="ko-KR" dirty="0" smtClean="0"/>
              <a:t>(value) </a:t>
            </a:r>
            <a:r>
              <a:rPr lang="ko-KR" altLang="en-US" dirty="0"/>
              <a:t>형식으로 </a:t>
            </a:r>
            <a:r>
              <a:rPr lang="ko-KR" altLang="en-US" dirty="0" smtClean="0"/>
              <a:t>기본형 데이터의 저장과 읽기 가능</a:t>
            </a:r>
            <a:endParaRPr lang="en-US" altLang="ko-KR" dirty="0" smtClean="0"/>
          </a:p>
          <a:p>
            <a:pPr lvl="1"/>
            <a:r>
              <a:rPr lang="ko-KR" altLang="en-US" dirty="0"/>
              <a:t>기본형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집합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프레퍼런스에</a:t>
            </a:r>
            <a:r>
              <a:rPr lang="ko-KR" altLang="en-US" dirty="0"/>
              <a:t> 데이터를 저장하는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/>
              <a:t>① </a:t>
            </a:r>
            <a:r>
              <a:rPr lang="en-US" altLang="ko-KR" dirty="0" err="1"/>
              <a:t>getSharedPreferences</a:t>
            </a:r>
            <a:r>
              <a:rPr lang="en-US" altLang="ko-KR" dirty="0"/>
              <a:t> ( )</a:t>
            </a:r>
            <a:r>
              <a:rPr lang="ko-KR" altLang="en-US" dirty="0"/>
              <a:t>로 </a:t>
            </a:r>
            <a:r>
              <a:rPr lang="en-US" altLang="ko-KR" dirty="0" err="1"/>
              <a:t>SharedPreferences</a:t>
            </a:r>
            <a:r>
              <a:rPr lang="en-US" altLang="ko-KR" dirty="0"/>
              <a:t> </a:t>
            </a:r>
            <a:r>
              <a:rPr lang="ko-KR" altLang="en-US" dirty="0" smtClean="0"/>
              <a:t>객체 얻음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② </a:t>
            </a:r>
            <a:r>
              <a:rPr lang="en-US" altLang="ko-KR" dirty="0" err="1"/>
              <a:t>SharedPreferences</a:t>
            </a:r>
            <a:r>
              <a:rPr lang="en-US" altLang="ko-KR" dirty="0"/>
              <a:t> </a:t>
            </a:r>
            <a:r>
              <a:rPr lang="ko-KR" altLang="en-US" dirty="0" smtClean="0"/>
              <a:t>객체에 대해 </a:t>
            </a:r>
            <a:r>
              <a:rPr lang="en-US" altLang="ko-KR" dirty="0"/>
              <a:t>edit ( )</a:t>
            </a:r>
            <a:r>
              <a:rPr lang="ko-KR" altLang="en-US" dirty="0"/>
              <a:t>를 호출하여 </a:t>
            </a:r>
            <a:r>
              <a:rPr lang="en-US" altLang="ko-KR" dirty="0" err="1"/>
              <a:t>SharedPreferences.Editor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객체 얻음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③ </a:t>
            </a:r>
            <a:r>
              <a:rPr lang="en-US" altLang="ko-KR" dirty="0" err="1" smtClean="0"/>
              <a:t>SharedPreferences.Editor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</a:t>
            </a:r>
            <a:r>
              <a:rPr lang="ko-KR" altLang="en-US" dirty="0"/>
              <a:t>대해 </a:t>
            </a:r>
            <a:r>
              <a:rPr lang="en-US" altLang="ko-KR" dirty="0" err="1"/>
              <a:t>putBoolean</a:t>
            </a:r>
            <a:r>
              <a:rPr lang="en-US" altLang="ko-KR" dirty="0"/>
              <a:t>( ), </a:t>
            </a:r>
            <a:r>
              <a:rPr lang="en-US" altLang="ko-KR" dirty="0" err="1"/>
              <a:t>putInt</a:t>
            </a:r>
            <a:r>
              <a:rPr lang="en-US" altLang="ko-KR" dirty="0"/>
              <a:t> ( ), …</a:t>
            </a:r>
            <a:r>
              <a:rPr lang="ko-KR" altLang="en-US" dirty="0"/>
              <a:t>를 호출하여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키와 </a:t>
            </a:r>
            <a:r>
              <a:rPr lang="ko-KR" altLang="en-US" dirty="0"/>
              <a:t>값을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④ </a:t>
            </a:r>
            <a:r>
              <a:rPr lang="en-US" altLang="ko-KR" dirty="0" err="1" smtClean="0"/>
              <a:t>SharedPreferences.Editor</a:t>
            </a:r>
            <a:r>
              <a:rPr lang="en-US" altLang="ko-KR" dirty="0" smtClean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apply( ) </a:t>
            </a:r>
            <a:r>
              <a:rPr lang="ko-KR" altLang="en-US" dirty="0"/>
              <a:t>또는 </a:t>
            </a:r>
            <a:r>
              <a:rPr lang="en-US" altLang="ko-KR" dirty="0"/>
              <a:t>commit( )</a:t>
            </a:r>
            <a:r>
              <a:rPr lang="ko-KR" altLang="en-US" dirty="0"/>
              <a:t>를 호출하여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키와 </a:t>
            </a:r>
            <a:r>
              <a:rPr lang="ko-KR" altLang="en-US" dirty="0"/>
              <a:t>값을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조건을 부여하여 레코드를 갱신하는 </a:t>
            </a:r>
            <a:r>
              <a:rPr lang="en-US" altLang="ko-KR" dirty="0"/>
              <a:t>SQL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조건을 부여하여 레코드를 삭제하는 </a:t>
            </a:r>
            <a:r>
              <a:rPr lang="en-US" altLang="ko-KR" dirty="0"/>
              <a:t>SQL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레코드를 삭제하는 </a:t>
            </a:r>
            <a:r>
              <a:rPr lang="en-US" altLang="ko-KR" dirty="0"/>
              <a:t>SQL </a:t>
            </a:r>
            <a:r>
              <a:rPr lang="ko-KR" altLang="en-US" dirty="0" smtClean="0"/>
              <a:t>명령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8" y="1628800"/>
            <a:ext cx="7620000" cy="666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8" y="2924944"/>
            <a:ext cx="7602682" cy="718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27" y="4273043"/>
            <a:ext cx="7671955" cy="6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 smtClean="0"/>
              <a:t>명령 테스트</a:t>
            </a:r>
            <a:endParaRPr lang="en-US" altLang="ko-KR" dirty="0" smtClean="0"/>
          </a:p>
          <a:p>
            <a:pPr lvl="1"/>
            <a:r>
              <a:rPr lang="ko-KR" altLang="en-US" dirty="0"/>
              <a:t>안드로이드 </a:t>
            </a:r>
            <a:r>
              <a:rPr lang="en-US" altLang="ko-KR" dirty="0"/>
              <a:t>SDK</a:t>
            </a:r>
            <a:r>
              <a:rPr lang="ko-KR" altLang="en-US" dirty="0"/>
              <a:t>에 포함되어 있는 </a:t>
            </a:r>
            <a:r>
              <a:rPr lang="en-US" altLang="ko-KR" dirty="0"/>
              <a:t>sqlite3 </a:t>
            </a:r>
            <a:r>
              <a:rPr lang="ko-KR" altLang="en-US" dirty="0" smtClean="0"/>
              <a:t>프로그램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95" y="2026227"/>
            <a:ext cx="7568045" cy="48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704856" cy="5400600"/>
          </a:xfrm>
        </p:spPr>
        <p:txBody>
          <a:bodyPr/>
          <a:lstStyle/>
          <a:p>
            <a:r>
              <a:rPr lang="en-US" altLang="ko-KR" dirty="0"/>
              <a:t>SQLite </a:t>
            </a:r>
            <a:r>
              <a:rPr lang="ko-KR" altLang="en-US" dirty="0"/>
              <a:t>기능을 사용하는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SQLiteOpenHelper</a:t>
            </a:r>
            <a:r>
              <a:rPr lang="ko-KR" altLang="en-US" dirty="0"/>
              <a:t>의 서브클래스를 생성하고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 ( ), </a:t>
            </a:r>
            <a:r>
              <a:rPr lang="en-US" altLang="ko-KR" dirty="0" err="1"/>
              <a:t>onUpgrade</a:t>
            </a:r>
            <a:r>
              <a:rPr lang="en-US" altLang="ko-KR" dirty="0"/>
              <a:t> ( ) </a:t>
            </a:r>
            <a:r>
              <a:rPr lang="ko-KR" altLang="en-US" dirty="0" smtClean="0"/>
              <a:t>메서드를 정의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 smtClean="0"/>
              <a:t>생성자를</a:t>
            </a:r>
            <a:r>
              <a:rPr lang="ko-KR" altLang="en-US" dirty="0" smtClean="0"/>
              <a:t> </a:t>
            </a:r>
            <a:r>
              <a:rPr lang="ko-KR" altLang="en-US" dirty="0"/>
              <a:t>호출하여 </a:t>
            </a:r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SQLiteOpenHelper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</a:t>
            </a:r>
            <a:r>
              <a:rPr lang="ko-KR" altLang="en-US" dirty="0"/>
              <a:t>이용하여 데이터베이스 읽기</a:t>
            </a:r>
            <a:r>
              <a:rPr lang="en-US" altLang="ko-KR" dirty="0"/>
              <a:t>/</a:t>
            </a:r>
            <a:r>
              <a:rPr lang="ko-KR" altLang="en-US" dirty="0"/>
              <a:t>쓰기를 하려면 </a:t>
            </a:r>
            <a:r>
              <a:rPr lang="en-US" altLang="ko-KR" dirty="0" err="1"/>
              <a:t>getWritableDatabase</a:t>
            </a:r>
            <a:r>
              <a:rPr lang="en-US" altLang="ko-KR" dirty="0"/>
              <a:t> ( )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읽기만 </a:t>
            </a:r>
            <a:r>
              <a:rPr lang="ko-KR" altLang="en-US" dirty="0" smtClean="0"/>
              <a:t>하려면 </a:t>
            </a:r>
            <a:r>
              <a:rPr lang="en-US" altLang="ko-KR" dirty="0" err="1" smtClean="0"/>
              <a:t>getReadableDatabase</a:t>
            </a:r>
            <a:r>
              <a:rPr lang="en-US" altLang="ko-KR" dirty="0"/>
              <a:t>( )</a:t>
            </a:r>
            <a:r>
              <a:rPr lang="ko-KR" altLang="en-US" dirty="0"/>
              <a:t>를 호출하여 </a:t>
            </a:r>
            <a:r>
              <a:rPr lang="en-US" altLang="ko-KR" dirty="0" err="1"/>
              <a:t>SQLiteDatabase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SQLiteDatabase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대해 </a:t>
            </a:r>
            <a:r>
              <a:rPr lang="en-US" altLang="ko-KR" dirty="0"/>
              <a:t>insert ( ), query( ), update( ), delete ( ) </a:t>
            </a:r>
            <a:r>
              <a:rPr lang="ko-KR" altLang="en-US" dirty="0"/>
              <a:t>등을 호출하여 레코드를 삽입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smtClean="0"/>
              <a:t>등의 작업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SQLiteDatabase</a:t>
            </a:r>
            <a:r>
              <a:rPr lang="en-US" altLang="ko-KR" dirty="0" smtClean="0"/>
              <a:t> </a:t>
            </a:r>
            <a:r>
              <a:rPr lang="ko-KR" altLang="en-US" dirty="0"/>
              <a:t>객체 사용이 끝나면 </a:t>
            </a:r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/>
              <a:t>객체에 대해 </a:t>
            </a:r>
            <a:r>
              <a:rPr lang="en-US" altLang="ko-KR" dirty="0"/>
              <a:t>close()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1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0" y="2427765"/>
            <a:ext cx="3273136" cy="3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56516"/>
            <a:ext cx="5145360" cy="46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76872"/>
            <a:ext cx="5181142" cy="44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56988" y="2348880"/>
            <a:ext cx="4812022" cy="4456905"/>
            <a:chOff x="1915862" y="2119403"/>
            <a:chExt cx="5293224" cy="49025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912" y="2119403"/>
              <a:ext cx="5274174" cy="26191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5862" y="4667585"/>
              <a:ext cx="5181142" cy="2354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4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72816"/>
            <a:ext cx="8208912" cy="4824536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 정의가 끝나는 부분에 </a:t>
            </a:r>
            <a:r>
              <a:rPr lang="en-US" altLang="ko-KR" dirty="0" err="1"/>
              <a:t>SQLiteOpenHelper</a:t>
            </a:r>
            <a:r>
              <a:rPr lang="ko-KR" altLang="en-US" dirty="0"/>
              <a:t>의 </a:t>
            </a:r>
            <a:r>
              <a:rPr lang="ko-KR" altLang="en-US" dirty="0" err="1" smtClean="0"/>
              <a:t>서브클래스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81" y="2780928"/>
            <a:ext cx="5754359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1" y="1772816"/>
            <a:ext cx="8442523" cy="4824536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/>
              <a:t>삭제하는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39419"/>
            <a:ext cx="5202611" cy="42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데이터베이스 ▶ 기초 이론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1" y="1772816"/>
            <a:ext cx="8442523" cy="4824536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/>
              <a:t>삭제하는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8"/>
            <a:ext cx="5224079" cy="1094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13748"/>
          <a:stretch/>
        </p:blipFill>
        <p:spPr>
          <a:xfrm>
            <a:off x="884351" y="3422694"/>
            <a:ext cx="5173986" cy="32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31812"/>
          <a:stretch/>
        </p:blipFill>
        <p:spPr>
          <a:xfrm>
            <a:off x="724033" y="2281051"/>
            <a:ext cx="7952423" cy="41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 bwMode="auto">
          <a:xfrm>
            <a:off x="539552" y="184745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03 </a:t>
            </a:r>
            <a:r>
              <a:rPr kumimoji="0" lang="ko-KR" altLang="en-US" dirty="0" smtClean="0"/>
              <a:t>데이터베이스 ▶ 기초 이론</a:t>
            </a:r>
            <a:endParaRPr kumimoji="0"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1" y="1772816"/>
            <a:ext cx="844252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mtClean="0"/>
              <a:t>MainActivity </a:t>
            </a:r>
            <a:r>
              <a:rPr kumimoji="0" lang="ko-KR" altLang="en-US" smtClean="0"/>
              <a:t>클래스에 레코드를 삽입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검색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갱신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삭제하는 코드 작성</a:t>
            </a:r>
            <a:endParaRPr kumimoji="0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78743" y="2355739"/>
            <a:ext cx="5224079" cy="3808391"/>
            <a:chOff x="768552" y="2952207"/>
            <a:chExt cx="5224079" cy="38083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85894" b="357"/>
            <a:stretch/>
          </p:blipFill>
          <p:spPr>
            <a:xfrm>
              <a:off x="786895" y="2952207"/>
              <a:ext cx="5173986" cy="51752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552" y="3454400"/>
              <a:ext cx="5224079" cy="3306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0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539552" y="184745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03 </a:t>
            </a:r>
            <a:r>
              <a:rPr kumimoji="0" lang="ko-KR" altLang="en-US" dirty="0" smtClean="0"/>
              <a:t>데이터베이스 ▶ 기초 이론</a:t>
            </a:r>
            <a:endParaRPr kumimoji="0"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1" y="1772816"/>
            <a:ext cx="844252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mtClean="0"/>
              <a:t>MainActivity </a:t>
            </a:r>
            <a:r>
              <a:rPr kumimoji="0" lang="ko-KR" altLang="en-US" smtClean="0"/>
              <a:t>클래스에 레코드를 삽입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검색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갱신</a:t>
            </a:r>
            <a:r>
              <a:rPr kumimoji="0" lang="en-US" altLang="ko-KR" smtClean="0"/>
              <a:t>/</a:t>
            </a:r>
            <a:r>
              <a:rPr kumimoji="0" lang="ko-KR" altLang="en-US" smtClean="0"/>
              <a:t>삭제하는 코드 작성</a:t>
            </a:r>
            <a:endParaRPr kumimoji="0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6" y="2256475"/>
            <a:ext cx="5417299" cy="45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539552" y="184745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03 </a:t>
            </a:r>
            <a:r>
              <a:rPr kumimoji="0" lang="ko-KR" altLang="en-US" dirty="0" smtClean="0"/>
              <a:t>데이터베이스 ▶ 기초 이론</a:t>
            </a:r>
            <a:endParaRPr kumimoji="0"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1" y="1772816"/>
            <a:ext cx="844252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  <a:endParaRPr kumimoji="0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94931"/>
            <a:ext cx="5940136" cy="3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 bwMode="auto">
          <a:xfrm>
            <a:off x="539552" y="184745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03 </a:t>
            </a:r>
            <a:r>
              <a:rPr kumimoji="0" lang="ko-KR" altLang="en-US" dirty="0" smtClean="0"/>
              <a:t>데이터베이스 ▶ 기초 이론</a:t>
            </a:r>
            <a:endParaRPr kumimoji="0"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1" y="1772816"/>
            <a:ext cx="844252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  <a:endParaRPr kumimoji="0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2241"/>
            <a:ext cx="8820150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6" y="2319761"/>
            <a:ext cx="3939886" cy="42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콘텐트 제공자 ▶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콘텐트 </a:t>
            </a:r>
            <a:r>
              <a:rPr lang="ko-KR" altLang="en-US" dirty="0" smtClean="0"/>
              <a:t>제공자 </a:t>
            </a:r>
            <a:r>
              <a:rPr lang="en-US" altLang="ko-KR" dirty="0" smtClean="0"/>
              <a:t>(Content Provider)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앱의 </a:t>
            </a:r>
            <a:r>
              <a:rPr lang="en-US" altLang="ko-KR" dirty="0"/>
              <a:t>4</a:t>
            </a:r>
            <a:r>
              <a:rPr lang="ko-KR" altLang="en-US" dirty="0"/>
              <a:t>대 구성 요소 중 </a:t>
            </a:r>
            <a:r>
              <a:rPr lang="ko-KR" altLang="en-US" dirty="0" smtClean="0"/>
              <a:t>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</a:t>
            </a:r>
            <a:r>
              <a:rPr lang="ko-KR" altLang="en-US" dirty="0"/>
              <a:t>데이터를 다른 앱과 </a:t>
            </a:r>
            <a:r>
              <a:rPr lang="ko-KR" altLang="en-US" dirty="0" smtClean="0"/>
              <a:t>공유하기 위한 </a:t>
            </a:r>
            <a:r>
              <a:rPr lang="ko-KR" altLang="en-US" dirty="0"/>
              <a:t>목적으로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콘텐트 제공자와 다른 구성 요소와의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12976"/>
            <a:ext cx="4093388" cy="28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콘텐트 제공자의 데이터 형태</a:t>
            </a:r>
            <a:endParaRPr lang="en-US" altLang="ko-KR" dirty="0" smtClean="0"/>
          </a:p>
          <a:p>
            <a:pPr lvl="1"/>
            <a:r>
              <a:rPr lang="ko-KR" altLang="en-US" dirty="0"/>
              <a:t>저장된 파일의 경로나 </a:t>
            </a:r>
            <a:r>
              <a:rPr lang="ko-KR" altLang="en-US" dirty="0" smtClean="0"/>
              <a:t>이름을 </a:t>
            </a:r>
            <a:r>
              <a:rPr lang="ko-KR" altLang="en-US" dirty="0"/>
              <a:t>공개하지 않고 대신 </a:t>
            </a:r>
            <a:r>
              <a:rPr lang="en-US" altLang="ko-KR" dirty="0" err="1"/>
              <a:t>URIUniform</a:t>
            </a:r>
            <a:r>
              <a:rPr lang="en-US" altLang="ko-KR" dirty="0"/>
              <a:t> Resource Identifier</a:t>
            </a:r>
            <a:r>
              <a:rPr lang="ko-KR" altLang="en-US" dirty="0"/>
              <a:t>라는 주소 형태로 공개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4095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콘텐트 제공자의 사용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콘텐트 </a:t>
            </a:r>
            <a:r>
              <a:rPr lang="ko-KR" altLang="en-US" dirty="0"/>
              <a:t>제공자가 공개하는 테이블의 주소와 구조를 </a:t>
            </a:r>
            <a:r>
              <a:rPr lang="ko-KR" altLang="en-US" dirty="0" smtClean="0"/>
              <a:t>알아냄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getContentResolver</a:t>
            </a:r>
            <a:r>
              <a:rPr lang="en-US" altLang="ko-KR" dirty="0" smtClean="0"/>
              <a:t> 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호출하여 </a:t>
            </a:r>
            <a:r>
              <a:rPr lang="en-US" altLang="ko-KR" dirty="0" err="1"/>
              <a:t>ContentResolver</a:t>
            </a:r>
            <a:r>
              <a:rPr lang="en-US" altLang="ko-KR" dirty="0"/>
              <a:t> </a:t>
            </a:r>
            <a:r>
              <a:rPr lang="ko-KR" altLang="en-US" dirty="0" smtClean="0"/>
              <a:t>객체 얻음</a:t>
            </a:r>
            <a:r>
              <a:rPr lang="en-US" altLang="ko-KR" dirty="0" smtClean="0"/>
              <a:t> </a:t>
            </a:r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en-US" altLang="ko-KR" dirty="0" err="1" smtClean="0"/>
              <a:t>ContentResolver</a:t>
            </a:r>
            <a:r>
              <a:rPr lang="en-US" altLang="ko-KR" dirty="0" smtClean="0"/>
              <a:t> </a:t>
            </a:r>
            <a:r>
              <a:rPr lang="ko-KR" altLang="en-US" dirty="0"/>
              <a:t>클래스가 제공하는 </a:t>
            </a:r>
            <a:r>
              <a:rPr lang="en-US" altLang="ko-KR" dirty="0"/>
              <a:t>insert ( ), query( </a:t>
            </a:r>
            <a:r>
              <a:rPr lang="en-US" altLang="ko-KR" dirty="0" smtClean="0"/>
              <a:t>), update</a:t>
            </a:r>
            <a:r>
              <a:rPr lang="en-US" altLang="ko-KR" dirty="0"/>
              <a:t>( ), delete ( )</a:t>
            </a:r>
            <a:r>
              <a:rPr lang="ko-KR" altLang="en-US" dirty="0"/>
              <a:t>를 호출하여 레코드를 삽입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endParaRPr lang="en-US" altLang="ko-KR" dirty="0" smtClean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smtClean="0"/>
              <a:t>콘텐트 </a:t>
            </a:r>
            <a:r>
              <a:rPr lang="ko-KR" altLang="en-US" dirty="0"/>
              <a:t>제공자 중 </a:t>
            </a:r>
            <a:r>
              <a:rPr lang="ko-KR" altLang="en-US" dirty="0" err="1"/>
              <a:t>퍼미션을</a:t>
            </a:r>
            <a:r>
              <a:rPr lang="ko-KR" altLang="en-US" dirty="0"/>
              <a:t> </a:t>
            </a:r>
            <a:r>
              <a:rPr lang="ko-KR" altLang="en-US" dirty="0" smtClean="0"/>
              <a:t>요구하는 </a:t>
            </a:r>
            <a:r>
              <a:rPr lang="ko-KR" altLang="en-US" dirty="0"/>
              <a:t>것이 있다면 </a:t>
            </a:r>
            <a:r>
              <a:rPr lang="ko-KR" altLang="en-US" dirty="0" err="1"/>
              <a:t>매니페스트에</a:t>
            </a:r>
            <a:r>
              <a:rPr lang="ko-KR" altLang="en-US" dirty="0"/>
              <a:t> </a:t>
            </a:r>
            <a:r>
              <a:rPr lang="en-US" altLang="ko-KR" dirty="0"/>
              <a:t>uses-permission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넣음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290955" cy="580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70" y="3645024"/>
            <a:ext cx="7290955" cy="12642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17" y="5661248"/>
            <a:ext cx="7308273" cy="8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504728"/>
            <a:ext cx="3377045" cy="35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94276"/>
            <a:ext cx="5943285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5927541" cy="39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3196" y="2420888"/>
            <a:ext cx="7185188" cy="3717875"/>
            <a:chOff x="861806" y="2155011"/>
            <a:chExt cx="6531989" cy="337988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67353"/>
            <a:stretch/>
          </p:blipFill>
          <p:spPr>
            <a:xfrm>
              <a:off x="861806" y="2155011"/>
              <a:ext cx="6518506" cy="163458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592" y="3650456"/>
              <a:ext cx="6494203" cy="1884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80347"/>
            <a:ext cx="5935414" cy="41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04728"/>
            <a:ext cx="5927541" cy="34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err="1"/>
              <a:t>매니페스트에</a:t>
            </a:r>
            <a:r>
              <a:rPr lang="ko-KR" altLang="en-US" dirty="0"/>
              <a:t> 다음 두 </a:t>
            </a:r>
            <a:r>
              <a:rPr lang="ko-KR" altLang="en-US" dirty="0" smtClean="0"/>
              <a:t>줄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11-4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단계처럼 좌측 프로젝트 창의 ‘</a:t>
            </a:r>
            <a:r>
              <a:rPr lang="en-US" altLang="ko-KR" dirty="0" err="1"/>
              <a:t>build.gradle</a:t>
            </a:r>
            <a:r>
              <a:rPr lang="en-US" altLang="ko-KR" dirty="0"/>
              <a:t> (Module: app)’</a:t>
            </a:r>
            <a:r>
              <a:rPr lang="ko-KR" altLang="en-US" dirty="0"/>
              <a:t>을 열어서 </a:t>
            </a:r>
            <a:r>
              <a:rPr lang="en-US" altLang="ko-KR" dirty="0" err="1"/>
              <a:t>targetSdkVersion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22</a:t>
            </a:r>
            <a:r>
              <a:rPr lang="ko-KR" altLang="en-US" dirty="0"/>
              <a:t>로 수정한 후 우측 상단의 ‘</a:t>
            </a:r>
            <a:r>
              <a:rPr lang="en-US" altLang="ko-KR" dirty="0"/>
              <a:t>Sync Now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6632864" cy="2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 smtClean="0"/>
              <a:t>삭제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5911797" cy="47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 smtClean="0"/>
              <a:t>삭제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93" y="2250035"/>
            <a:ext cx="6598227" cy="4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 smtClean="0"/>
              <a:t>삭제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27769" y="2165675"/>
            <a:ext cx="6537614" cy="4702151"/>
            <a:chOff x="927769" y="2204864"/>
            <a:chExt cx="6537614" cy="47021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84" y="2204864"/>
              <a:ext cx="6511636" cy="431222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92798"/>
            <a:stretch/>
          </p:blipFill>
          <p:spPr>
            <a:xfrm>
              <a:off x="927769" y="6512281"/>
              <a:ext cx="6537614" cy="394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2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레코드를 삽입</a:t>
            </a:r>
            <a:r>
              <a:rPr lang="en-US" altLang="ko-KR" dirty="0"/>
              <a:t>/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갱신</a:t>
            </a:r>
            <a:r>
              <a:rPr lang="en-US" altLang="ko-KR" dirty="0"/>
              <a:t>/</a:t>
            </a:r>
            <a:r>
              <a:rPr lang="ko-KR" altLang="en-US" dirty="0" smtClean="0"/>
              <a:t>삭제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225"/>
          <a:stretch/>
        </p:blipFill>
        <p:spPr>
          <a:xfrm>
            <a:off x="899592" y="2235126"/>
            <a:ext cx="5943285" cy="46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97693"/>
            <a:ext cx="5948795" cy="41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콘텐트 제공자 ▶ 기본 개념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42728"/>
            <a:ext cx="8208912" cy="4854624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6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40988"/>
            <a:ext cx="600075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클래스에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998388" cy="45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프레퍼런스</a:t>
            </a:r>
            <a:r>
              <a:rPr lang="ko-KR" altLang="en-US" dirty="0"/>
              <a:t> ▶ </a:t>
            </a:r>
            <a:r>
              <a:rPr lang="ko-KR" altLang="en-US" dirty="0" err="1"/>
              <a:t>프레퍼런스</a:t>
            </a:r>
            <a:r>
              <a:rPr lang="ko-KR" altLang="en-US" dirty="0"/>
              <a:t> 기초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23678"/>
            <a:ext cx="8208912" cy="4873674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 smtClean="0"/>
              <a:t>클래스에 코드 작성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566987"/>
            <a:ext cx="72009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75315"/>
          <a:stretch/>
        </p:blipFill>
        <p:spPr>
          <a:xfrm>
            <a:off x="940009" y="4221088"/>
            <a:ext cx="7229475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10561</TotalTime>
  <Words>1357</Words>
  <Application>Microsoft Office PowerPoint</Application>
  <PresentationFormat>화면 슬라이드 쇼(4:3)</PresentationFormat>
  <Paragraphs>279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8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11. 데이터 저장과 콘텐츠 제공자</vt:lpstr>
      <vt:lpstr>PowerPoint 프레젠테이션</vt:lpstr>
      <vt:lpstr>PowerPoint 프레젠테이션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기초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01 프레퍼런스 ▶ 프레퍼런스 활용</vt:lpstr>
      <vt:lpstr>02 파일 ▶ 내부 저장소</vt:lpstr>
      <vt:lpstr>02 파일 ▶ 내부 저장소</vt:lpstr>
      <vt:lpstr>02 파일 ▶ 내부 저장소</vt:lpstr>
      <vt:lpstr>02 파일 ▶ 내부 저장소</vt:lpstr>
      <vt:lpstr>02 파일 ▶ 내부 저장소</vt:lpstr>
      <vt:lpstr>02 파일 ▶ 내부 저장소</vt:lpstr>
      <vt:lpstr>02 파일 ▶ 내부 저장소</vt:lpstr>
      <vt:lpstr>02 파일 ▶ 내부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02 파일 ▶ 외부 저장소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03 데이터베이스 ▶ 기초 이론</vt:lpstr>
      <vt:lpstr>PowerPoint 프레젠테이션</vt:lpstr>
      <vt:lpstr>PowerPoint 프레젠테이션</vt:lpstr>
      <vt:lpstr>PowerPoint 프레젠테이션</vt:lpstr>
      <vt:lpstr>PowerPoint 프레젠테이션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04 콘텐트 제공자 ▶ 기본 개념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1031</cp:revision>
  <dcterms:created xsi:type="dcterms:W3CDTF">2012-07-11T10:23:22Z</dcterms:created>
  <dcterms:modified xsi:type="dcterms:W3CDTF">2018-01-16T05:03:52Z</dcterms:modified>
</cp:coreProperties>
</file>